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61" r:id="rId2"/>
    <p:sldId id="272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7" r:id="rId14"/>
    <p:sldId id="258" r:id="rId15"/>
    <p:sldId id="259" r:id="rId16"/>
    <p:sldId id="260" r:id="rId17"/>
    <p:sldId id="273" r:id="rId18"/>
    <p:sldId id="274" r:id="rId19"/>
  </p:sldIdLst>
  <p:sldSz cx="9144000" cy="6858000" type="screen4x3"/>
  <p:notesSz cx="6858000" cy="9144000"/>
  <p:embeddedFontLst>
    <p:embeddedFont>
      <p:font typeface="Larger Mime" pitchFamily="2" charset="0"/>
      <p:regular r:id="rId21"/>
    </p:embeddedFont>
    <p:embeddedFont>
      <p:font typeface="HelloAli" pitchFamily="2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686D-31EE-4CE6-B8D4-0F4133482908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37DAF-DDE0-4673-9DFC-551E1FAC0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A60EA-BB72-4F09-A2A6-077550082A9E}" type="slidenum">
              <a:rPr lang="en-US"/>
              <a:pPr/>
              <a:t>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08B8D-840C-4233-B354-815AAD4180AC}" type="slidenum">
              <a:rPr lang="en-US"/>
              <a:pPr/>
              <a:t>11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4441C-9619-44BE-A754-2D952DE9D012}" type="slidenum">
              <a:rPr lang="en-US"/>
              <a:pPr/>
              <a:t>12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311AC-3969-4226-967D-C3BC7EC2ECED}" type="slidenum">
              <a:rPr lang="en-US"/>
              <a:pPr/>
              <a:t>3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90811-2B1C-461A-9861-8922B3FE29AB}" type="slidenum">
              <a:rPr lang="en-US"/>
              <a:pPr/>
              <a:t>4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F629EB-61DA-489A-96EC-6CCC46D1521D}" type="slidenum">
              <a:rPr lang="en-US"/>
              <a:pPr/>
              <a:t>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91549-11A4-4659-9687-2AF5F3477F88}" type="slidenum">
              <a:rPr lang="en-US"/>
              <a:pPr/>
              <a:t>6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B72E4-7217-4AC2-8293-DE1DF882D98A}" type="slidenum">
              <a:rPr lang="en-US"/>
              <a:pPr/>
              <a:t>7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11D79-AEAB-41C1-B3E0-6A51EB446A05}" type="slidenum">
              <a:rPr lang="en-US"/>
              <a:pPr/>
              <a:t>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6D8E2-4E58-4633-A207-81C2D3AB6F91}" type="slidenum">
              <a:rPr lang="en-US"/>
              <a:pPr/>
              <a:t>9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818AF3-B903-4D9E-AE86-D29D7F9C2CDD}" type="slidenum">
              <a:rPr lang="en-US"/>
              <a:pPr/>
              <a:t>10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1FB-DFAB-4681-9A0A-D96110ACB9C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C5F-6CF8-4074-A6CA-1544C2785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1FB-DFAB-4681-9A0A-D96110ACB9C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C5F-6CF8-4074-A6CA-1544C2785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1FB-DFAB-4681-9A0A-D96110ACB9C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C5F-6CF8-4074-A6CA-1544C2785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998AF8E-60F7-406A-806B-C87C9DAC98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1FB-DFAB-4681-9A0A-D96110ACB9C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C5F-6CF8-4074-A6CA-1544C2785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1FB-DFAB-4681-9A0A-D96110ACB9C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C5F-6CF8-4074-A6CA-1544C2785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1FB-DFAB-4681-9A0A-D96110ACB9C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C5F-6CF8-4074-A6CA-1544C2785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1FB-DFAB-4681-9A0A-D96110ACB9C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C5F-6CF8-4074-A6CA-1544C2785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1FB-DFAB-4681-9A0A-D96110ACB9C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C5F-6CF8-4074-A6CA-1544C2785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1FB-DFAB-4681-9A0A-D96110ACB9C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C5F-6CF8-4074-A6CA-1544C2785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1FB-DFAB-4681-9A0A-D96110ACB9C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C5F-6CF8-4074-A6CA-1544C2785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1FB-DFAB-4681-9A0A-D96110ACB9C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C5F-6CF8-4074-A6CA-1544C2785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881FB-DFAB-4681-9A0A-D96110ACB9C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EAC5F-6CF8-4074-A6CA-1544C2785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3733799"/>
          </a:xfrm>
          <a:solidFill>
            <a:srgbClr val="F8F8F8"/>
          </a:solidFill>
        </p:spPr>
        <p:txBody>
          <a:bodyPr>
            <a:noAutofit/>
          </a:bodyPr>
          <a:lstStyle/>
          <a:p>
            <a:r>
              <a:rPr lang="en-US" sz="6600" dirty="0">
                <a:latin typeface="Larger Mime" pitchFamily="2" charset="0"/>
              </a:rPr>
              <a:t>Nez Perce </a:t>
            </a:r>
            <a:br>
              <a:rPr lang="en-US" sz="6600" dirty="0">
                <a:latin typeface="Larger Mime" pitchFamily="2" charset="0"/>
              </a:rPr>
            </a:br>
            <a:r>
              <a:rPr lang="en-US" sz="6600" dirty="0">
                <a:latin typeface="Larger Mime" pitchFamily="2" charset="0"/>
              </a:rPr>
              <a:t>Indians of the Plateau</a:t>
            </a:r>
            <a:endParaRPr lang="en-US" sz="6600" b="0" i="1" dirty="0">
              <a:latin typeface="Larger Mime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1524000"/>
          </a:xfrm>
          <a:solidFill>
            <a:srgbClr val="F8F8F8"/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latin typeface="HelloAli" pitchFamily="2" charset="0"/>
                <a:ea typeface="HelloAli" pitchFamily="2" charset="0"/>
              </a:rPr>
              <a:t>Pictures </a:t>
            </a:r>
          </a:p>
          <a:p>
            <a:r>
              <a:rPr lang="en-US" dirty="0">
                <a:latin typeface="HelloAli" pitchFamily="2" charset="0"/>
                <a:ea typeface="HelloAli" pitchFamily="2" charset="0"/>
              </a:rPr>
              <a:t>taken from the Library of Congress</a:t>
            </a:r>
          </a:p>
          <a:p>
            <a:endParaRPr lang="en-US" dirty="0">
              <a:latin typeface="HelloAli" pitchFamily="2" charset="0"/>
              <a:ea typeface="HelloA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NezPerce7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849313"/>
            <a:ext cx="7772400" cy="500538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NezPerce8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133475"/>
            <a:ext cx="7772400" cy="44370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NezPerce9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027113"/>
            <a:ext cx="7772400" cy="449738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762000"/>
            <a:ext cx="8153400" cy="5181600"/>
          </a:xfrm>
          <a:prstGeom prst="rect">
            <a:avLst/>
          </a:prstGeom>
          <a:solidFill>
            <a:srgbClr val="F8F8F8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HelloAli" pitchFamily="2" charset="0"/>
                <a:ea typeface="HelloAli" pitchFamily="2" charset="0"/>
              </a:rPr>
              <a:t/>
            </a:r>
            <a:br>
              <a:rPr lang="en-US" dirty="0" smtClean="0">
                <a:latin typeface="HelloAli" pitchFamily="2" charset="0"/>
                <a:ea typeface="HelloAli" pitchFamily="2" charset="0"/>
              </a:rPr>
            </a:br>
            <a:r>
              <a:rPr lang="en-US" dirty="0" smtClean="0">
                <a:latin typeface="HelloAli" pitchFamily="2" charset="0"/>
                <a:ea typeface="HelloAli" pitchFamily="2" charset="0"/>
                <a:cs typeface="Arial" pitchFamily="34" charset="0"/>
              </a:rPr>
              <a:t>What did you observe about the food, clothing, and shelter of the Inuit Indians?</a:t>
            </a:r>
            <a:br>
              <a:rPr lang="en-US" dirty="0" smtClean="0">
                <a:latin typeface="HelloAli" pitchFamily="2" charset="0"/>
                <a:ea typeface="HelloAli" pitchFamily="2" charset="0"/>
                <a:cs typeface="Arial" pitchFamily="34" charset="0"/>
              </a:rPr>
            </a:br>
            <a:r>
              <a:rPr lang="en-US" dirty="0" smtClean="0">
                <a:latin typeface="HelloAli" pitchFamily="2" charset="0"/>
                <a:ea typeface="HelloAli" pitchFamily="2" charset="0"/>
                <a:cs typeface="Arial" pitchFamily="34" charset="0"/>
              </a:rPr>
              <a:t/>
            </a:r>
            <a:br>
              <a:rPr lang="en-US" dirty="0" smtClean="0">
                <a:latin typeface="HelloAli" pitchFamily="2" charset="0"/>
                <a:ea typeface="HelloAli" pitchFamily="2" charset="0"/>
                <a:cs typeface="Arial" pitchFamily="34" charset="0"/>
              </a:rPr>
            </a:br>
            <a:r>
              <a:rPr lang="en-US" dirty="0" smtClean="0">
                <a:latin typeface="HelloAli" pitchFamily="2" charset="0"/>
                <a:ea typeface="HelloAli" pitchFamily="2" charset="0"/>
                <a:cs typeface="Arial" pitchFamily="34" charset="0"/>
              </a:rPr>
              <a:t>Where did they live?  How did that impact the way in which they lived?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2"/>
            <a:ext cx="8229600" cy="1417638"/>
          </a:xfrm>
          <a:solidFill>
            <a:srgbClr val="F8F8F8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latin typeface="Larger Mime" pitchFamily="2" charset="0"/>
              </a:rPr>
              <a:t>Food</a:t>
            </a:r>
            <a:endParaRPr lang="en-US" sz="6600" dirty="0" smtClean="0">
              <a:latin typeface="Larger Mim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876800" cy="4114800"/>
          </a:xfrm>
          <a:solidFill>
            <a:srgbClr val="F8F8F8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HelloAli" pitchFamily="2" charset="0"/>
                <a:ea typeface="HelloAli" pitchFamily="2" charset="0"/>
                <a:cs typeface="Arial" pitchFamily="34" charset="0"/>
              </a:rPr>
              <a:t>Berries, roots, nuts</a:t>
            </a:r>
          </a:p>
          <a:p>
            <a:pPr eaLnBrk="1" hangingPunct="1">
              <a:defRPr/>
            </a:pPr>
            <a:r>
              <a:rPr lang="en-US" dirty="0" smtClean="0">
                <a:latin typeface="HelloAli" pitchFamily="2" charset="0"/>
                <a:ea typeface="HelloAli" pitchFamily="2" charset="0"/>
                <a:cs typeface="Arial" pitchFamily="34" charset="0"/>
              </a:rPr>
              <a:t>Men used spears to fish streams and rivers for salmon and fish</a:t>
            </a:r>
          </a:p>
          <a:p>
            <a:pPr eaLnBrk="1" hangingPunct="1">
              <a:defRPr/>
            </a:pPr>
            <a:r>
              <a:rPr lang="en-US" dirty="0" smtClean="0">
                <a:latin typeface="HelloAli" pitchFamily="2" charset="0"/>
                <a:ea typeface="HelloAli" pitchFamily="2" charset="0"/>
                <a:cs typeface="Arial" pitchFamily="34" charset="0"/>
              </a:rPr>
              <a:t>Deer, elk, moose, and buffalo</a:t>
            </a:r>
          </a:p>
        </p:txBody>
      </p:sp>
      <p:pic>
        <p:nvPicPr>
          <p:cNvPr id="1026" name="Picture 2" descr="C:\Documents and Settings\karaking\Local Settings\Temporary Internet Files\Content.IE5\PTJ1DNSJ\MC9003490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70519">
            <a:off x="5310960" y="2782905"/>
            <a:ext cx="3509149" cy="2589259"/>
          </a:xfrm>
          <a:prstGeom prst="rect">
            <a:avLst/>
          </a:prstGeom>
          <a:solidFill>
            <a:srgbClr val="F8F8F8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2"/>
            <a:ext cx="8229600" cy="1417638"/>
          </a:xfrm>
          <a:solidFill>
            <a:srgbClr val="F8F8F8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dirty="0" smtClean="0">
                <a:latin typeface="Larger Mime" pitchFamily="2" charset="0"/>
              </a:rPr>
              <a:t>Clothing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4953000" cy="4525963"/>
          </a:xfrm>
          <a:solidFill>
            <a:srgbClr val="F8F8F8"/>
          </a:solidFill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latin typeface="HelloAli" pitchFamily="2" charset="0"/>
                <a:ea typeface="HelloAli" pitchFamily="2" charset="0"/>
                <a:cs typeface="Arial" pitchFamily="34" charset="0"/>
              </a:rPr>
              <a:t>Animal Skins</a:t>
            </a:r>
          </a:p>
          <a:p>
            <a:pPr>
              <a:defRPr/>
            </a:pPr>
            <a:r>
              <a:rPr lang="en-US" dirty="0">
                <a:latin typeface="HelloAli" pitchFamily="2" charset="0"/>
                <a:ea typeface="HelloAli" pitchFamily="2" charset="0"/>
                <a:cs typeface="Arial" pitchFamily="34" charset="0"/>
              </a:rPr>
              <a:t>Hides from deer to make dresses for woman</a:t>
            </a:r>
          </a:p>
          <a:p>
            <a:pPr>
              <a:defRPr/>
            </a:pPr>
            <a:r>
              <a:rPr lang="en-US" dirty="0">
                <a:latin typeface="HelloAli" pitchFamily="2" charset="0"/>
                <a:ea typeface="HelloAli" pitchFamily="2" charset="0"/>
                <a:cs typeface="Arial" pitchFamily="34" charset="0"/>
              </a:rPr>
              <a:t> breech cloths, leggings, and shirts from buck skins</a:t>
            </a:r>
          </a:p>
          <a:p>
            <a:pPr>
              <a:defRPr/>
            </a:pPr>
            <a:r>
              <a:rPr lang="en-US" dirty="0">
                <a:latin typeface="HelloAli" pitchFamily="2" charset="0"/>
                <a:ea typeface="HelloAli" pitchFamily="2" charset="0"/>
                <a:cs typeface="Arial" pitchFamily="34" charset="0"/>
              </a:rPr>
              <a:t>Decorated with beads, shells, and paint or dyes</a:t>
            </a:r>
          </a:p>
          <a:p>
            <a:pPr>
              <a:defRPr/>
            </a:pPr>
            <a:r>
              <a:rPr lang="en-US" dirty="0">
                <a:latin typeface="HelloAli" pitchFamily="2" charset="0"/>
                <a:ea typeface="HelloAli" pitchFamily="2" charset="0"/>
                <a:cs typeface="Arial" pitchFamily="34" charset="0"/>
              </a:rPr>
              <a:t>Moccasins </a:t>
            </a:r>
          </a:p>
        </p:txBody>
      </p:sp>
      <p:pic>
        <p:nvPicPr>
          <p:cNvPr id="2051" name="Picture 3" descr="C:\Documents and Settings\karaking\Local Settings\Temporary Internet Files\Content.IE5\W087KE6S\MP90031417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86400" y="2819400"/>
            <a:ext cx="3657600" cy="2231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2"/>
            <a:ext cx="8229600" cy="1417638"/>
          </a:xfrm>
          <a:solidFill>
            <a:srgbClr val="F8F8F8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latin typeface="Larger Mime" pitchFamily="2" charset="0"/>
              </a:rPr>
              <a:t>Shelter</a:t>
            </a:r>
            <a:endParaRPr lang="en-US" sz="6600" dirty="0" smtClean="0">
              <a:latin typeface="Larger Mim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447800"/>
          </a:xfrm>
          <a:solidFill>
            <a:srgbClr val="F8F8F8"/>
          </a:solidFill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latin typeface="HelloAli" pitchFamily="2" charset="0"/>
                <a:ea typeface="HelloAli" pitchFamily="2" charset="0"/>
                <a:cs typeface="Arial" pitchFamily="34" charset="0"/>
              </a:rPr>
              <a:t>Longhouses</a:t>
            </a:r>
          </a:p>
          <a:p>
            <a:pPr eaLnBrk="1" hangingPunct="1">
              <a:defRPr/>
            </a:pPr>
            <a:r>
              <a:rPr lang="en-US" dirty="0" smtClean="0">
                <a:latin typeface="HelloAli" pitchFamily="2" charset="0"/>
                <a:ea typeface="HelloAli" pitchFamily="2" charset="0"/>
                <a:cs typeface="Arial" pitchFamily="34" charset="0"/>
              </a:rPr>
              <a:t>Earth Lodges</a:t>
            </a:r>
          </a:p>
          <a:p>
            <a:pPr eaLnBrk="1" hangingPunct="1">
              <a:defRPr/>
            </a:pPr>
            <a:r>
              <a:rPr lang="en-US" dirty="0" smtClean="0">
                <a:latin typeface="HelloAli" pitchFamily="2" charset="0"/>
                <a:ea typeface="HelloAli" pitchFamily="2" charset="0"/>
                <a:cs typeface="Arial" pitchFamily="34" charset="0"/>
              </a:rPr>
              <a:t>Teepees</a:t>
            </a:r>
          </a:p>
        </p:txBody>
      </p:sp>
      <p:pic>
        <p:nvPicPr>
          <p:cNvPr id="33794" name="Picture 2" descr="http://ed101.bu.edu/StudentDoc/Archives/ED101fa09/lsteel/images_ws/long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505200"/>
            <a:ext cx="6447692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8F8F8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Larger Mime" pitchFamily="2" charset="0"/>
                <a:ea typeface="HelloAli" pitchFamily="2" charset="0"/>
              </a:rPr>
              <a:t>On your chart…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66390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90800"/>
                <a:gridCol w="2590800"/>
                <a:gridCol w="2590800"/>
              </a:tblGrid>
              <a:tr h="5854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HelloAli" pitchFamily="2" charset="0"/>
                          <a:ea typeface="HelloAli" pitchFamily="2" charset="0"/>
                        </a:rPr>
                        <a:t>Food</a:t>
                      </a:r>
                      <a:endParaRPr lang="en-US" sz="2800" dirty="0">
                        <a:solidFill>
                          <a:schemeClr val="bg1"/>
                        </a:solidFill>
                        <a:latin typeface="HelloAli" pitchFamily="2" charset="0"/>
                        <a:ea typeface="HelloAl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HelloAli" pitchFamily="2" charset="0"/>
                          <a:ea typeface="HelloAli" pitchFamily="2" charset="0"/>
                        </a:rPr>
                        <a:t>Clothing</a:t>
                      </a:r>
                      <a:endParaRPr lang="en-US" sz="2800" dirty="0">
                        <a:solidFill>
                          <a:schemeClr val="bg1"/>
                        </a:solidFill>
                        <a:latin typeface="HelloAli" pitchFamily="2" charset="0"/>
                        <a:ea typeface="HelloAl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HelloAli" pitchFamily="2" charset="0"/>
                          <a:ea typeface="HelloAli" pitchFamily="2" charset="0"/>
                        </a:rPr>
                        <a:t>Shelter</a:t>
                      </a:r>
                      <a:endParaRPr lang="en-US" sz="2800" dirty="0">
                        <a:solidFill>
                          <a:schemeClr val="bg1"/>
                        </a:solidFill>
                        <a:latin typeface="HelloAli" pitchFamily="2" charset="0"/>
                        <a:ea typeface="HelloAli" pitchFamily="2" charset="0"/>
                      </a:endParaRPr>
                    </a:p>
                  </a:txBody>
                  <a:tcPr/>
                </a:tc>
              </a:tr>
              <a:tr h="2995979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HelloAli" pitchFamily="2" charset="0"/>
                        <a:ea typeface="HelloAli" pitchFamily="2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HelloAli" pitchFamily="2" charset="0"/>
                          <a:ea typeface="HelloAli" pitchFamily="2" charset="0"/>
                        </a:rPr>
                        <a:t>All</a:t>
                      </a:r>
                      <a:r>
                        <a:rPr lang="en-US" sz="2800" baseline="0" dirty="0" smtClean="0">
                          <a:latin typeface="HelloAli" pitchFamily="2" charset="0"/>
                          <a:ea typeface="HelloAli" pitchFamily="2" charset="0"/>
                        </a:rPr>
                        <a:t> kinds of animals (buffalo, sheep, goat), berries, roots, seeds</a:t>
                      </a:r>
                      <a:endParaRPr lang="en-US" sz="2800" dirty="0" smtClean="0">
                        <a:latin typeface="HelloAli" pitchFamily="2" charset="0"/>
                        <a:ea typeface="HelloAl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HelloAli" pitchFamily="2" charset="0"/>
                        <a:ea typeface="HelloAli" pitchFamily="2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HelloAli" pitchFamily="2" charset="0"/>
                          <a:ea typeface="HelloAli" pitchFamily="2" charset="0"/>
                        </a:rPr>
                        <a:t>Clothes out of buffalo skin,</a:t>
                      </a:r>
                      <a:r>
                        <a:rPr lang="en-US" sz="2800" baseline="0" dirty="0" smtClean="0">
                          <a:latin typeface="HelloAli" pitchFamily="2" charset="0"/>
                          <a:ea typeface="HelloAli" pitchFamily="2" charset="0"/>
                        </a:rPr>
                        <a:t> moccasins</a:t>
                      </a:r>
                      <a:endParaRPr lang="en-US" sz="2800" dirty="0" smtClean="0">
                        <a:latin typeface="HelloAli" pitchFamily="2" charset="0"/>
                        <a:ea typeface="HelloAl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HelloAli" pitchFamily="2" charset="0"/>
                        <a:ea typeface="HelloAli" pitchFamily="2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HelloAli" pitchFamily="2" charset="0"/>
                          <a:ea typeface="HelloAli" pitchFamily="2" charset="0"/>
                        </a:rPr>
                        <a:t>Lodges out of dirt, Longhouses, teepees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 l="13281" t="18750" r="14844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76400"/>
          </a:xfrm>
          <a:solidFill>
            <a:srgbClr val="F8F8F8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dirty="0" smtClean="0">
                <a:latin typeface="Larger Mime" pitchFamily="2" charset="0"/>
              </a:rPr>
              <a:t>Climate &amp;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077200" cy="4114800"/>
          </a:xfrm>
          <a:solidFill>
            <a:srgbClr val="F8F8F8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HelloAli" pitchFamily="2" charset="0"/>
                <a:ea typeface="HelloAli" pitchFamily="2" charset="0"/>
                <a:cs typeface="Arial" pitchFamily="34" charset="0"/>
              </a:rPr>
              <a:t>Plateau Region</a:t>
            </a:r>
          </a:p>
          <a:p>
            <a:pPr eaLnBrk="1" hangingPunct="1">
              <a:defRPr/>
            </a:pPr>
            <a:r>
              <a:rPr lang="en-US" dirty="0" smtClean="0">
                <a:latin typeface="HelloAli" pitchFamily="2" charset="0"/>
                <a:ea typeface="HelloAli" pitchFamily="2" charset="0"/>
                <a:cs typeface="Arial" pitchFamily="34" charset="0"/>
              </a:rPr>
              <a:t>Just west of the Rocky Mountains</a:t>
            </a:r>
          </a:p>
          <a:p>
            <a:pPr eaLnBrk="1" hangingPunct="1">
              <a:defRPr/>
            </a:pPr>
            <a:r>
              <a:rPr lang="en-US" dirty="0" smtClean="0">
                <a:latin typeface="HelloAli" pitchFamily="2" charset="0"/>
                <a:ea typeface="HelloAli" pitchFamily="2" charset="0"/>
                <a:cs typeface="Arial" pitchFamily="34" charset="0"/>
              </a:rPr>
              <a:t>What is now Idaho, Oregon, and Washington</a:t>
            </a:r>
          </a:p>
          <a:p>
            <a:pPr eaLnBrk="1" hangingPunct="1">
              <a:defRPr/>
            </a:pPr>
            <a:r>
              <a:rPr lang="en-US" dirty="0" smtClean="0">
                <a:latin typeface="HelloAli" pitchFamily="2" charset="0"/>
                <a:ea typeface="HelloAli" pitchFamily="2" charset="0"/>
                <a:cs typeface="Arial" pitchFamily="34" charset="0"/>
              </a:rPr>
              <a:t>Plateaus are elevated plains or flatlands</a:t>
            </a:r>
          </a:p>
          <a:p>
            <a:pPr eaLnBrk="1" hangingPunct="1">
              <a:defRPr/>
            </a:pPr>
            <a:r>
              <a:rPr lang="en-US" dirty="0" smtClean="0">
                <a:latin typeface="HelloAli" pitchFamily="2" charset="0"/>
                <a:ea typeface="HelloAli" pitchFamily="2" charset="0"/>
                <a:cs typeface="Arial" pitchFamily="34" charset="0"/>
              </a:rPr>
              <a:t>Contained rich valleys and rivers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Kwakiutl1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87500" y="609600"/>
            <a:ext cx="5969000" cy="5486400"/>
          </a:xfrm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2209800" y="3124200"/>
            <a:ext cx="1447800" cy="76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NezPerce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35050" y="609600"/>
            <a:ext cx="7072313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NezPerce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93788" y="609600"/>
            <a:ext cx="6954837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NezPerce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90763" y="609600"/>
            <a:ext cx="4560887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NezPerce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51063" y="609600"/>
            <a:ext cx="4841875" cy="5486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NezPerce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471613"/>
            <a:ext cx="7772400" cy="37607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NezPerce6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35063" y="609600"/>
            <a:ext cx="6872287" cy="5486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153</Words>
  <Application>Microsoft Office PowerPoint</Application>
  <PresentationFormat>On-screen Show (4:3)</PresentationFormat>
  <Paragraphs>45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Larger Mime</vt:lpstr>
      <vt:lpstr>HelloAli</vt:lpstr>
      <vt:lpstr>Calibri</vt:lpstr>
      <vt:lpstr>Office Theme</vt:lpstr>
      <vt:lpstr>Nez Perce  Indians of the Plateau</vt:lpstr>
      <vt:lpstr>Climate &amp; Region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    What did you observe about the food, clothing, and shelter of the Inuit Indians?  Where did they live?  How did that impact the way in which they lived?</vt:lpstr>
      <vt:lpstr>Food</vt:lpstr>
      <vt:lpstr>Clothing</vt:lpstr>
      <vt:lpstr>Shelter</vt:lpstr>
      <vt:lpstr>On your chart…</vt:lpstr>
      <vt:lpstr>Slide 18</vt:lpstr>
    </vt:vector>
  </TitlesOfParts>
  <Company>Forsyth County School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Nez Perce  Indians of the Plateau</dc:title>
  <dc:creator>karaking</dc:creator>
  <cp:lastModifiedBy>karaking</cp:lastModifiedBy>
  <cp:revision>5</cp:revision>
  <dcterms:created xsi:type="dcterms:W3CDTF">2013-08-27T14:29:30Z</dcterms:created>
  <dcterms:modified xsi:type="dcterms:W3CDTF">2013-11-18T20:45:09Z</dcterms:modified>
</cp:coreProperties>
</file>